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8" r:id="rId5"/>
    <p:sldId id="261" r:id="rId6"/>
    <p:sldId id="259" r:id="rId7"/>
    <p:sldId id="280" r:id="rId8"/>
    <p:sldId id="262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5B58E-7C78-4ABB-BAFA-127BF9AF19A6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02D3E-11F4-44CA-BEB7-0C95C32F76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045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https://www.liikenneturva.fi/fi/liikenteessa/heijastin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FC0E0-2583-44FE-8624-CE313E6C2686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75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F367B1-DC3F-400C-9852-AC4F66D51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AB433C-D0B9-48A3-B1F7-0593BCA95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944154-7814-4C4A-9263-7890F933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20E5-BDA6-4596-8D1F-88871CD7E295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2541D2-5BF4-4C70-AD8F-0B730CC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48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F7E7F8-3636-4E41-BA3A-113CEEB2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9D1F585-00E1-4BD1-85C6-67A63B575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17C8255-5B16-4349-B807-EE7BCA78A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7FB4F34-9863-403C-8ABE-6B419DB24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20E5-BDA6-4596-8D1F-88871CD7E295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77F06E-1020-469A-ABF4-6A14B41F4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BB753DF-3214-42C1-AC63-09D61C8AE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438E-8667-41C0-9013-C83585CB64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374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D7C8BC-9D15-4032-A6CE-3B5BBADA7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3FDC4AD-4B21-45FD-AA7B-CCA4DA79C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08988A-DAFD-4EF3-85B6-A58AFCD59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20E5-BDA6-4596-8D1F-88871CD7E295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3134D0-DF6A-4DEE-8F33-D03CA62A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4417D2-4562-42F2-BF93-33A29278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438E-8667-41C0-9013-C83585CB64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296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33ED7A2-605C-4C2F-9EC3-C0ECA6D090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EFEC106-EF3E-46FD-87F1-821341B0F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6C5C08-B7E2-43B9-BA67-91E59E14F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20E5-BDA6-4596-8D1F-88871CD7E295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6CC15D-F3EB-4BF8-9AB7-431A7F49D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52388A-11EE-476C-B3AE-C11921BC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438E-8667-41C0-9013-C83585CB64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2608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CD7769-08A0-440F-B339-E9D5C4BF6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21837BE-7466-4242-B3E1-F309107FD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625232-733D-464C-8830-3A5AF0415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3896-1B30-49B7-B06D-FF56BCBCDB30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F9EF18-6A03-46EF-BBAF-8DE1FF96F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993E4C-1601-4766-8F50-F251101B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DC41-005D-4F1D-849C-4734E2DAD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0202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EDB27C-525A-4E01-950A-630D10FC8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B17B44-A219-4DDF-9AA0-4B8242F7D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634121-36A1-40E4-831C-5B94ADCCA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3896-1B30-49B7-B06D-FF56BCBCDB30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7C2E75-FA7E-4443-9BCF-FF0D5EE0D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259513-FA02-4F29-98B5-E13F3EB9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DC41-005D-4F1D-849C-4734E2DAD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0338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BC29D-E1D7-4BB0-B833-6294B7285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2F1125-EB9F-4601-860A-7CCB022D3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F411D0-CE52-4DDC-BFE2-C4ADFEBD6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3896-1B30-49B7-B06D-FF56BCBCDB30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C51E-E1FD-42C2-B146-AD9F246A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50879A-9371-4259-ABDF-422FF188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DC41-005D-4F1D-849C-4734E2DAD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3195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4365C8-6FF9-4F1E-9B4A-2803418A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92695B-CA1F-46A6-BDFC-DDC364D91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5BF6A76-2CDB-4FED-9998-A4F96887D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D0F2797-C2AB-4BA8-A8C4-F743C63EB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3896-1B30-49B7-B06D-FF56BCBCDB30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53CAFE-7CC0-4138-BD0B-7D955034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B0AB657-493E-47F3-8106-D1E9037D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DC41-005D-4F1D-849C-4734E2DAD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2750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C63301-60B0-4B7A-B1E0-489DC6AF5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CE21EE0-F2BC-48CA-88F8-AA1E83FA7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2846B3-2A34-49B5-A12E-71FCFABC8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D9EFD64-B21E-45ED-A787-C80B21FA80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8172F01-C00A-4DD0-9BAC-1E9DC3E78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BAD4116-483E-4167-B215-C707AD06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3896-1B30-49B7-B06D-FF56BCBCDB30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33D6362-9A88-4FBC-B37D-6FEA10A42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1315B4B-5FDE-4F37-8298-249C90E5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DC41-005D-4F1D-849C-4734E2DAD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376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484969-1140-4C0A-8878-3C2783BA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6D5CF1-DB45-40DD-9C80-DC498773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3896-1B30-49B7-B06D-FF56BCBCDB30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09BC94-031A-4C4F-8362-B19A1E20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135A383-F5B4-48AB-83C6-351E108E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DC41-005D-4F1D-849C-4734E2DAD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5922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D5B8978-3EA0-4E47-8FBA-F673A4103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3896-1B30-49B7-B06D-FF56BCBCDB30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C754973-75BD-46EB-ABE5-AE5FB42A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65AC73-B580-4CCB-8517-765A16D9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DC41-005D-4F1D-849C-4734E2DAD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274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F367B1-DC3F-400C-9852-AC4F66D51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AB433C-D0B9-48A3-B1F7-0593BCA95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944154-7814-4C4A-9263-7890F933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20E5-BDA6-4596-8D1F-88871CD7E295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2541D2-5BF4-4C70-AD8F-0B730CC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10C997-312C-4D4E-9F21-78CE1A294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438E-8667-41C0-9013-C83585CB640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4100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C5D67C-1419-4BDB-A3F2-B458E3532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E5F853-C26F-4F4C-AC6C-92A162169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36BC53E-A518-4D17-8612-D963A3635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F7EC225-FB9A-4EFF-AB0A-BFC9D26B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3896-1B30-49B7-B06D-FF56BCBCDB30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B36571-1AE2-42F2-B502-6828C1E1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12B9ECE-4761-48BA-967B-529071C8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DC41-005D-4F1D-849C-4734E2DAD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0575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F2FB81-7958-4B5E-9C2B-2C88C22D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0C017E3-7202-43F1-A2E8-E240C1E92C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DFE1764-D409-40C1-92E6-D7E4CE094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AD84BC2-F4AE-4149-8E12-811071E8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3896-1B30-49B7-B06D-FF56BCBCDB30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83B553E-1867-4C64-A2A5-1F58240A6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B1718C0-7152-48A9-9224-62F67898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DC41-005D-4F1D-849C-4734E2DAD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157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9125A2-446E-4097-883F-C30D5B99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B220CCC-E424-42C3-ADF7-91590A5F3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1C9799-1E0C-4B09-9622-D36FF854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3896-1B30-49B7-B06D-FF56BCBCDB30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AF7AEE-F7B2-4187-96B6-F6F961AAD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0F1BC5-E36B-486A-9368-C30780E9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DC41-005D-4F1D-849C-4734E2DAD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5455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FF91457-085C-4F22-992A-8D3A69C8C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FEB4562-0551-4429-8365-5FD9B152F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13CBAE-5FD3-4B41-84A1-BF7BC876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3896-1B30-49B7-B06D-FF56BCBCDB30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C7CAF2-C590-449C-A0F8-29533685A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8A1E5F-8152-434D-AA15-6CEDCA6A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DC41-005D-4F1D-849C-4734E2DAD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81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05F79C-9757-4F50-BF09-FE797A6C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E271A3-78B7-4B7D-AD7D-79A3450ED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77212D-CB4A-4CEA-88FC-D6BDDD56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20E5-BDA6-4596-8D1F-88871CD7E295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47EA8E-E02F-436E-B26E-C29F52FAE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CD08BED-8F35-41F4-B6DD-DB0CDB2A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438E-8667-41C0-9013-C83585CB64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89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00EFFC-FBFE-4F01-BD73-852E3B59C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2CFE9B-C34F-4FE1-99A5-C8D9B9C6C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76147E3-636C-4AD6-AD8B-B841BD61F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D3DBD60-1B92-4063-9BE5-F8C3E8BD1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20E5-BDA6-4596-8D1F-88871CD7E295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EC562E6-AF80-499D-A752-183A1AE2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C3EE1A5-5129-4EFE-B508-E917F030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438E-8667-41C0-9013-C83585CB64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716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05F79C-9757-4F50-BF09-FE797A6C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E271A3-78B7-4B7D-AD7D-79A3450ED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77212D-CB4A-4CEA-88FC-D6BDDD56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20E5-BDA6-4596-8D1F-88871CD7E295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47EA8E-E02F-436E-B26E-C29F52FAE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CD08BED-8F35-41F4-B6DD-DB0CDB2A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438E-8667-41C0-9013-C83585CB64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3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F38C39-E1AC-4D0F-A253-6AF4C102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13E35DE-C6F0-4217-B6D9-D85FBAF2A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D3D2875-FA4F-454C-99FD-B0FE2C2DD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D16702C-017D-4E6E-85FC-5DD4A35B1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1C303AF-78CA-4335-AC57-732FFFCD4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53FF8E-1D58-4AE5-89B3-53BA8167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20E5-BDA6-4596-8D1F-88871CD7E295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21BCF3C-1548-4E2B-9B6A-809E9993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57B123A-15EC-4D2B-8E06-8A2BE4AA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438E-8667-41C0-9013-C83585CB64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543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CEA48B-D13E-4F0E-9750-90CDD20A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E753296-BCEF-48D0-8EDB-5FEBD299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20E5-BDA6-4596-8D1F-88871CD7E295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6AC534-E301-4825-98D6-B6F64AE1F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E664DE4-C9E4-4576-9802-986DC2CC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438E-8667-41C0-9013-C83585CB64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615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80E8642-02C0-4CAB-A115-BC9A89F5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20E5-BDA6-4596-8D1F-88871CD7E295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70C6B20-931C-46A8-9B2A-6288053ED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9081C8D-971A-4542-9EE9-254DAE04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438E-8667-41C0-9013-C83585CB64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02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C089C4-7727-4B31-826A-725F3F028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DEAA8-E8E1-47DB-B6A5-E86AAB419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414CE10-9A1A-421E-903B-5AB0DBEFB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715A84B-3093-4D41-AE8A-BB1E455E5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20E5-BDA6-4596-8D1F-88871CD7E295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D8FD17-A917-4C40-ACD9-5D0B54AC8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26B6DF-19EA-4D23-8010-6459881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438E-8667-41C0-9013-C83585CB64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754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6311ACC-BA6C-4601-8C68-D12DFCD44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D4F847-BBDE-4755-81A0-AE8CF99C1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183FEA-E4AD-4203-8017-4D31CB534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220E5-BDA6-4596-8D1F-88871CD7E295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1781F0-EE5C-44E6-8E8B-BCB4E4F19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C713E6-E164-48FB-9795-48C368C0D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F438E-8667-41C0-9013-C83585CB640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1C1C239-601E-4AF3-BADE-DD44DA184A6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09" y="5916612"/>
            <a:ext cx="55911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8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2" r:id="rId4"/>
    <p:sldLayoutId id="2147483673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A83A343-42BE-4012-B90B-408E731B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0207F6-880C-40B4-894E-5A9CB7610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4B7F68-0B82-4CA6-B08B-D9268E342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33896-1B30-49B7-B06D-FF56BCBCDB30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1435FE-91AF-4769-9D75-3EE57FB6C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C6CDB8-CB3B-47C1-A4B9-C547FBF66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BDC41-005D-4F1D-849C-4734E2DAD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951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SFuw-I2Wm0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titapaturma.fi/" TargetMode="External"/><Relationship Id="rId2" Type="http://schemas.openxmlformats.org/officeDocument/2006/relationships/hyperlink" Target="https://www.youtube.com/watch?v=x5q3xREFn9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kotitapaturma.fi/pysy-pystyssa%20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t.liikenneturva.fi/pysahtymismatka-auto/fi/" TargetMode="External"/><Relationship Id="rId2" Type="http://schemas.openxmlformats.org/officeDocument/2006/relationships/hyperlink" Target="https://www.liikenneturva.fi/fi/tagit/liukkau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t.liikenneturva.fi/heijasti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henkilö, käsi, nainen, pitäminen&#10;&#10;Kuvaus luotu automaattisesti">
            <a:extLst>
              <a:ext uri="{FF2B5EF4-FFF2-40B4-BE49-F238E27FC236}">
                <a16:creationId xmlns:a16="http://schemas.microsoft.com/office/drawing/2014/main" id="{705F2F4C-6938-4555-9B1F-686B82404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4" r="2848" b="19218"/>
          <a:stretch/>
        </p:blipFill>
        <p:spPr>
          <a:xfrm>
            <a:off x="239151" y="970672"/>
            <a:ext cx="11724446" cy="490445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985165B-A39D-484A-8E88-5D6B36AD29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6600" dirty="0">
                <a:solidFill>
                  <a:schemeClr val="bg1"/>
                </a:solidFill>
              </a:rPr>
              <a:t>Talvi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sz="4400" dirty="0">
                <a:solidFill>
                  <a:schemeClr val="bg1"/>
                </a:solidFill>
              </a:rPr>
              <a:t>Liukkaus, pimeys, kylmyys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16307FB-8792-412E-A37E-223516DB1F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Kristiina Mattila-Nousiainen</a:t>
            </a:r>
          </a:p>
        </p:txBody>
      </p:sp>
    </p:spTree>
    <p:extLst>
      <p:ext uri="{BB962C8B-B14F-4D97-AF65-F5344CB8AC3E}">
        <p14:creationId xmlns:p14="http://schemas.microsoft.com/office/powerpoint/2010/main" val="400507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1FA1078-947E-445E-B54F-E9E3B2B73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+mn-lt"/>
              </a:rPr>
              <a:t>Syksy ja talvi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EB2060C-AAB6-4FEB-827D-C57741724F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Syksyllä on viileää ja kylmää. </a:t>
            </a:r>
          </a:p>
          <a:p>
            <a:r>
              <a:rPr lang="fi-FI" dirty="0"/>
              <a:t>Talvella on kylmä.</a:t>
            </a:r>
          </a:p>
          <a:p>
            <a:r>
              <a:rPr lang="fi-FI" dirty="0"/>
              <a:t>Vesi ja kosteus jäätyy.</a:t>
            </a:r>
          </a:p>
          <a:p>
            <a:r>
              <a:rPr lang="fi-FI" sz="1800" dirty="0">
                <a:hlinkClick r:id="rId2"/>
              </a:rPr>
              <a:t>https://www.youtube.com/watch?v=SFuw-I2Wm0U</a:t>
            </a:r>
            <a:r>
              <a:rPr lang="fi-FI" sz="1800" dirty="0"/>
              <a:t> </a:t>
            </a:r>
          </a:p>
          <a:p>
            <a:pPr marL="0" indent="0">
              <a:buNone/>
            </a:pPr>
            <a:endParaRPr lang="fi-FI" sz="1800" dirty="0"/>
          </a:p>
        </p:txBody>
      </p:sp>
      <p:pic>
        <p:nvPicPr>
          <p:cNvPr id="3" name="Sisällön paikkamerkki 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5C95B7B-13D4-4F0D-8703-6B02153E7A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75" y="927652"/>
            <a:ext cx="4922237" cy="4479235"/>
          </a:xfr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0923F24-1CAB-4CED-A738-D27F3FC05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10" y="3888201"/>
            <a:ext cx="1955873" cy="235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7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C33164-104B-4F22-9820-E562FE9E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+mn-lt"/>
              </a:rPr>
              <a:t>Liukkaus kävellessä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00F2B7-46E8-45B5-A17B-9A063F4F55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Joka vuosi lähes 390 000 kaatumista ja liukastumista.</a:t>
            </a:r>
          </a:p>
          <a:p>
            <a:r>
              <a:rPr lang="fi-FI" dirty="0"/>
              <a:t>Lähes puolet johtaa sairaala- tai lääkärinhoitoon. </a:t>
            </a:r>
          </a:p>
          <a:p>
            <a:r>
              <a:rPr lang="fi-FI" dirty="0"/>
              <a:t>Suurimpaan riskiryhmään kuuluvat työikäiset, jopa puolet kaatuneista on alle 30-vuotiaita. </a:t>
            </a:r>
          </a:p>
          <a:p>
            <a:r>
              <a:rPr lang="fi-FI" dirty="0"/>
              <a:t>Yleisimmin kaadutaan kotona tai kodin piha-alueella.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6CFB9D-4BD3-49C5-B1BB-58FEED5F4E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hlinkClick r:id="rId2"/>
              </a:rPr>
              <a:t>https://www.youtube.com/watch?v=x5q3xREFn94</a:t>
            </a:r>
            <a:br>
              <a:rPr lang="fi-FI" sz="1800" dirty="0"/>
            </a:br>
            <a:r>
              <a:rPr lang="fi-FI" sz="1800" dirty="0">
                <a:hlinkClick r:id="rId3"/>
              </a:rPr>
              <a:t>http://www.kotitapaturma.fi/</a:t>
            </a:r>
            <a:endParaRPr lang="fi-FI" sz="1800" dirty="0"/>
          </a:p>
          <a:p>
            <a:pPr marL="0" indent="0">
              <a:buNone/>
            </a:pPr>
            <a:endParaRPr lang="fi-FI" sz="1800" dirty="0"/>
          </a:p>
        </p:txBody>
      </p:sp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E13197E1-142D-4A97-A2F3-6B2AB39A4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05" y="2962688"/>
            <a:ext cx="2557669" cy="255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0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E87E78-3104-42F2-8D3C-37BBDE44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+mn-lt"/>
              </a:rPr>
              <a:t>Liukuesteet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66A8B0-93F6-4376-895A-82B1EA9E7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43289" cy="4351338"/>
          </a:xfrm>
        </p:spPr>
        <p:txBody>
          <a:bodyPr/>
          <a:lstStyle/>
          <a:p>
            <a:r>
              <a:rPr lang="fi-FI" dirty="0"/>
              <a:t>Kenkiin liukuesteet tai nastakengät liukkaalla kuljettaessa.</a:t>
            </a:r>
          </a:p>
          <a:p>
            <a:r>
              <a:rPr lang="fi-FI" sz="1400" dirty="0">
                <a:hlinkClick r:id="rId2"/>
              </a:rPr>
              <a:t>http://www.kotitapaturma.fi/pysy-pystyssa /</a:t>
            </a:r>
            <a:r>
              <a:rPr lang="fi-FI" sz="1400" dirty="0"/>
              <a:t> </a:t>
            </a:r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</p:txBody>
      </p:sp>
      <p:pic>
        <p:nvPicPr>
          <p:cNvPr id="8" name="Sisällön paikkamerkki 7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DE7262AE-27C9-4B32-82EF-4011A4E7A4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12" y="1256625"/>
            <a:ext cx="6316719" cy="3917274"/>
          </a:xfrm>
          <a:prstGeom prst="rect">
            <a:avLst/>
          </a:prstGeom>
        </p:spPr>
      </p:pic>
      <p:pic>
        <p:nvPicPr>
          <p:cNvPr id="10" name="Kuva 9" descr="Kuva, joka sisältää kohteen sisä, musta, istuminen, asettuminen&#10;&#10;Kuvaus luotu automaattisesti">
            <a:extLst>
              <a:ext uri="{FF2B5EF4-FFF2-40B4-BE49-F238E27FC236}">
                <a16:creationId xmlns:a16="http://schemas.microsoft.com/office/drawing/2014/main" id="{6005DB35-E052-4878-99F4-8B9703FEC7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t="9931" r="826" b="18324"/>
          <a:stretch/>
        </p:blipFill>
        <p:spPr>
          <a:xfrm>
            <a:off x="593080" y="3810391"/>
            <a:ext cx="4288409" cy="236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3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9EA0C3-06F4-4B2E-AEAD-583394B65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+mn-lt"/>
              </a:rPr>
              <a:t>Liukkaus autolla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8FF757-7E39-4990-A9EA-40FE62EC9B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Talvella jarrutusmatka kasvaa.</a:t>
            </a:r>
          </a:p>
          <a:p>
            <a:r>
              <a:rPr lang="fi-FI" dirty="0"/>
              <a:t>Autossa on oltava talvirenkaat.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793F77-5848-404F-8C12-4B79C1940E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2000" dirty="0">
                <a:hlinkClick r:id="rId2"/>
              </a:rPr>
              <a:t>https://www.liikenneturva.fi/fi/tagit/liukkaus</a:t>
            </a:r>
            <a:endParaRPr lang="fi-FI" sz="2000" dirty="0"/>
          </a:p>
          <a:p>
            <a:r>
              <a:rPr lang="fi-FI" sz="2000" dirty="0">
                <a:hlinkClick r:id="rId3"/>
              </a:rPr>
              <a:t>https://extrat.liikenneturva.fi/pysahtymismatka-auto/fi/</a:t>
            </a:r>
            <a:r>
              <a:rPr lang="fi-FI" sz="2000" dirty="0"/>
              <a:t>  </a:t>
            </a:r>
          </a:p>
        </p:txBody>
      </p:sp>
      <p:pic>
        <p:nvPicPr>
          <p:cNvPr id="8" name="Kuva 7" descr="Kuva, joka sisältää kohteen lumi, ulko, hiihtäminen, katettu&#10;&#10;Kuvaus luotu automaattisesti">
            <a:extLst>
              <a:ext uri="{FF2B5EF4-FFF2-40B4-BE49-F238E27FC236}">
                <a16:creationId xmlns:a16="http://schemas.microsoft.com/office/drawing/2014/main" id="{46326525-2EFF-44BD-93E0-3F6F1D468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30" y="3178451"/>
            <a:ext cx="3765896" cy="2383478"/>
          </a:xfrm>
          <a:prstGeom prst="rect">
            <a:avLst/>
          </a:prstGeom>
        </p:spPr>
      </p:pic>
      <p:pic>
        <p:nvPicPr>
          <p:cNvPr id="10" name="Kuva 9" descr="Kuva, joka sisältää kohteen ulko, sininen, suuri, seisominen&#10;&#10;Kuvaus luotu automaattisesti">
            <a:extLst>
              <a:ext uri="{FF2B5EF4-FFF2-40B4-BE49-F238E27FC236}">
                <a16:creationId xmlns:a16="http://schemas.microsoft.com/office/drawing/2014/main" id="{6B24EEF0-D4E0-4E82-AC76-1C9477D096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39" y="2878357"/>
            <a:ext cx="3185699" cy="343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9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03D323-BCEA-44A7-8B6D-C0D9F4959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+mn-lt"/>
              </a:rPr>
              <a:t>Näy liikenteessä!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ED6E42-05EB-43FF-8D28-9205BD5076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Kävellessä ja pyöräillessä heijastimet.</a:t>
            </a:r>
          </a:p>
          <a:p>
            <a:r>
              <a:rPr lang="fi-FI" dirty="0"/>
              <a:t>Heijastin auttaa autoilijaa näkemään muut tienkäyttäjät.</a:t>
            </a:r>
          </a:p>
          <a:p>
            <a:r>
              <a:rPr lang="fi-FI" dirty="0"/>
              <a:t>Monta eri heijastinta tai heijastinliivit.</a:t>
            </a:r>
          </a:p>
          <a:p>
            <a:r>
              <a:rPr lang="fi-FI" dirty="0"/>
              <a:t>Rattaiden runkoon heijastinteippiä.</a:t>
            </a:r>
          </a:p>
          <a:p>
            <a:r>
              <a:rPr lang="fi-FI" dirty="0">
                <a:hlinkClick r:id="rId3"/>
              </a:rPr>
              <a:t>https://extrat.liikenneturva.fi/heijastin/</a:t>
            </a: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BE45CC1-7CE0-447C-AF78-E2BFF9B6FB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9"/>
            <a:ext cx="5751396" cy="4204652"/>
          </a:xfrm>
        </p:spPr>
      </p:pic>
    </p:spTree>
    <p:extLst>
      <p:ext uri="{BB962C8B-B14F-4D97-AF65-F5344CB8AC3E}">
        <p14:creationId xmlns:p14="http://schemas.microsoft.com/office/powerpoint/2010/main" val="242139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C0E1AB-5825-4630-8885-7F62A96F0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+mn-lt"/>
              </a:rPr>
              <a:t>Muista!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DFA684-69C7-4306-9044-11141139C8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Ennakoi, varaudu</a:t>
            </a:r>
          </a:p>
          <a:p>
            <a:r>
              <a:rPr lang="fi-FI" dirty="0"/>
              <a:t>Kävellessäsi varo autoja. Pysähtymismatka kasvaa.</a:t>
            </a:r>
          </a:p>
          <a:p>
            <a:r>
              <a:rPr lang="fi-FI" dirty="0"/>
              <a:t>Käytä liukuesteitä.</a:t>
            </a:r>
          </a:p>
          <a:p>
            <a:r>
              <a:rPr lang="fi-FI" dirty="0"/>
              <a:t>Heijastin!</a:t>
            </a:r>
            <a:br>
              <a:rPr lang="fi-FI" dirty="0"/>
            </a:b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7B3388A-9933-4B52-A14E-3B80B5BC53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Autoillessa:</a:t>
            </a:r>
          </a:p>
          <a:p>
            <a:pPr lvl="1"/>
            <a:r>
              <a:rPr lang="fi-FI" dirty="0"/>
              <a:t>Talvirenkaat</a:t>
            </a:r>
          </a:p>
          <a:p>
            <a:pPr lvl="1"/>
            <a:r>
              <a:rPr lang="fi-FI" dirty="0"/>
              <a:t>Aja hiljaa</a:t>
            </a:r>
          </a:p>
          <a:p>
            <a:pPr lvl="1"/>
            <a:r>
              <a:rPr lang="fi-FI" dirty="0"/>
              <a:t>Varo muuta liikennettä. </a:t>
            </a:r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5309E56-B969-4820-A807-637B3E879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49" y="3768675"/>
            <a:ext cx="2041281" cy="2041281"/>
          </a:xfrm>
          <a:prstGeom prst="rect">
            <a:avLst/>
          </a:prstGeom>
        </p:spPr>
      </p:pic>
      <p:pic>
        <p:nvPicPr>
          <p:cNvPr id="8" name="Kuva 7" descr="Kuva, joka sisältää kohteen kello&#10;&#10;Kuvaus luotu automaattisesti">
            <a:extLst>
              <a:ext uri="{FF2B5EF4-FFF2-40B4-BE49-F238E27FC236}">
                <a16:creationId xmlns:a16="http://schemas.microsoft.com/office/drawing/2014/main" id="{DC903113-C571-4C25-88D1-C9BE5B089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97" y="4311012"/>
            <a:ext cx="2187819" cy="228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49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GOT_OTE-M" id="{098D99CE-9C55-42F3-AEF4-2D029AC5DB06}" vid="{F089C719-F969-4232-B0E5-6A0224071A06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GOT_OTE-M" id="{098D99CE-9C55-42F3-AEF4-2D029AC5DB06}" vid="{126E4C32-7484-43C1-8006-776E262D7C3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LOGOT_OTE-M</Template>
  <TotalTime>35</TotalTime>
  <Words>230</Words>
  <Application>Microsoft Macintosh PowerPoint</Application>
  <PresentationFormat>Widescreen</PresentationFormat>
  <Paragraphs>39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Mukautettu suunnittelumalli</vt:lpstr>
      <vt:lpstr>Talvi Liukkaus, pimeys, kylmyys</vt:lpstr>
      <vt:lpstr>Syksy ja talvi</vt:lpstr>
      <vt:lpstr>Liukkaus kävellessä</vt:lpstr>
      <vt:lpstr>Liukuesteet</vt:lpstr>
      <vt:lpstr>Liukkaus autolla</vt:lpstr>
      <vt:lpstr>Näy liikenteessä!</vt:lpstr>
      <vt:lpstr>Muista!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Kristiina Mattila-Nousiainen</dc:creator>
  <cp:lastModifiedBy>KAARTINEN Olga</cp:lastModifiedBy>
  <cp:revision>11</cp:revision>
  <dcterms:created xsi:type="dcterms:W3CDTF">2019-08-16T10:02:58Z</dcterms:created>
  <dcterms:modified xsi:type="dcterms:W3CDTF">2021-10-24T17:01:54Z</dcterms:modified>
</cp:coreProperties>
</file>